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“PAM, PAM, PAM!”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“PAM, PAM, PAM!”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!”, </a:t>
            </a:r>
          </a:p>
          <a:p>
            <a:r>
              <a:rPr lang="pt-BR" dirty="0"/>
              <a:t>é Noé que está batendo; </a:t>
            </a:r>
          </a:p>
          <a:p>
            <a:r>
              <a:rPr lang="pt-BR" dirty="0"/>
              <a:t>“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!”, </a:t>
            </a:r>
          </a:p>
          <a:p>
            <a:r>
              <a:rPr lang="pt-BR" dirty="0"/>
              <a:t>uma arca está fazendo.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“PAM, PAM, PAM!”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!”, </a:t>
            </a:r>
          </a:p>
          <a:p>
            <a:r>
              <a:rPr lang="pt-BR" dirty="0"/>
              <a:t>ele está obedecendo </a:t>
            </a:r>
          </a:p>
          <a:p>
            <a:r>
              <a:rPr lang="pt-BR" dirty="0"/>
              <a:t>Ao que o nosso bom </a:t>
            </a:r>
          </a:p>
          <a:p>
            <a:r>
              <a:rPr lang="pt-BR" dirty="0"/>
              <a:t>Deus lhe mandou.</a:t>
            </a:r>
          </a:p>
        </p:txBody>
      </p:sp>
    </p:spTree>
    <p:extLst>
      <p:ext uri="{BB962C8B-B14F-4D97-AF65-F5344CB8AC3E}">
        <p14:creationId xmlns:p14="http://schemas.microsoft.com/office/powerpoint/2010/main" val="2512813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“PAM, PAM, PAM!”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7508765-52D9-4D7B-9890-451F357017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!”, </a:t>
            </a:r>
          </a:p>
          <a:p>
            <a:r>
              <a:rPr lang="pt-BR" dirty="0"/>
              <a:t>cada dia trabalhando, </a:t>
            </a:r>
          </a:p>
          <a:p>
            <a:r>
              <a:rPr lang="pt-BR" dirty="0"/>
              <a:t>“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!”, </a:t>
            </a:r>
          </a:p>
          <a:p>
            <a:r>
              <a:rPr lang="pt-BR" dirty="0"/>
              <a:t>umas tábuas ajuntando. </a:t>
            </a:r>
          </a:p>
        </p:txBody>
      </p:sp>
    </p:spTree>
    <p:extLst>
      <p:ext uri="{BB962C8B-B14F-4D97-AF65-F5344CB8AC3E}">
        <p14:creationId xmlns:p14="http://schemas.microsoft.com/office/powerpoint/2010/main" val="4220865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“PAM, PAM, PAM!”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1C43CC-7DBA-4E9C-AC00-CE42DA3B25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, </a:t>
            </a:r>
            <a:r>
              <a:rPr lang="pt-BR" dirty="0" err="1"/>
              <a:t>pam</a:t>
            </a:r>
            <a:r>
              <a:rPr lang="pt-BR" dirty="0"/>
              <a:t>!”, </a:t>
            </a:r>
          </a:p>
          <a:p>
            <a:r>
              <a:rPr lang="pt-BR" dirty="0"/>
              <a:t>ele sempre está pregando </a:t>
            </a:r>
          </a:p>
          <a:p>
            <a:r>
              <a:rPr lang="pt-BR" dirty="0"/>
              <a:t>Que o dilúvio em breve virá.</a:t>
            </a:r>
          </a:p>
        </p:txBody>
      </p:sp>
    </p:spTree>
    <p:extLst>
      <p:ext uri="{BB962C8B-B14F-4D97-AF65-F5344CB8AC3E}">
        <p14:creationId xmlns:p14="http://schemas.microsoft.com/office/powerpoint/2010/main" val="579059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“PAM, PAM, PAM!”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</a:t>
            </a:r>
            <a:r>
              <a:rPr lang="pt-BR" dirty="0" err="1"/>
              <a:t>Toc</a:t>
            </a:r>
            <a:r>
              <a:rPr lang="pt-BR" dirty="0"/>
              <a:t>, </a:t>
            </a:r>
            <a:r>
              <a:rPr lang="pt-BR" dirty="0" err="1"/>
              <a:t>toc</a:t>
            </a:r>
            <a:r>
              <a:rPr lang="pt-BR" dirty="0"/>
              <a:t>, </a:t>
            </a:r>
            <a:r>
              <a:rPr lang="pt-BR" dirty="0" err="1"/>
              <a:t>toc</a:t>
            </a:r>
            <a:r>
              <a:rPr lang="pt-BR" dirty="0"/>
              <a:t>!”, </a:t>
            </a:r>
          </a:p>
          <a:p>
            <a:r>
              <a:rPr lang="pt-BR" dirty="0"/>
              <a:t>os animais já vão chegando, </a:t>
            </a:r>
          </a:p>
          <a:p>
            <a:r>
              <a:rPr lang="pt-BR" dirty="0"/>
              <a:t>“</a:t>
            </a:r>
            <a:r>
              <a:rPr lang="pt-BR" dirty="0" err="1"/>
              <a:t>Toc</a:t>
            </a:r>
            <a:r>
              <a:rPr lang="pt-BR" dirty="0"/>
              <a:t>, </a:t>
            </a:r>
            <a:r>
              <a:rPr lang="pt-BR" dirty="0" err="1"/>
              <a:t>toc</a:t>
            </a:r>
            <a:r>
              <a:rPr lang="pt-BR" dirty="0"/>
              <a:t>, </a:t>
            </a:r>
            <a:r>
              <a:rPr lang="pt-BR" dirty="0" err="1"/>
              <a:t>toc</a:t>
            </a:r>
            <a:r>
              <a:rPr lang="pt-BR" dirty="0"/>
              <a:t>!”, </a:t>
            </a:r>
          </a:p>
          <a:p>
            <a:r>
              <a:rPr lang="pt-BR" dirty="0"/>
              <a:t>dois a dois se aproximando, </a:t>
            </a:r>
          </a:p>
        </p:txBody>
      </p:sp>
    </p:spTree>
    <p:extLst>
      <p:ext uri="{BB962C8B-B14F-4D97-AF65-F5344CB8AC3E}">
        <p14:creationId xmlns:p14="http://schemas.microsoft.com/office/powerpoint/2010/main" val="2524513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“PAM, PAM, PAM!”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</a:t>
            </a:r>
            <a:r>
              <a:rPr lang="pt-BR" dirty="0" err="1"/>
              <a:t>Toc</a:t>
            </a:r>
            <a:r>
              <a:rPr lang="pt-BR" dirty="0"/>
              <a:t>, </a:t>
            </a:r>
            <a:r>
              <a:rPr lang="pt-BR" dirty="0" err="1"/>
              <a:t>toc</a:t>
            </a:r>
            <a:r>
              <a:rPr lang="pt-BR" dirty="0"/>
              <a:t>, </a:t>
            </a:r>
            <a:r>
              <a:rPr lang="pt-BR" dirty="0" err="1"/>
              <a:t>toc</a:t>
            </a:r>
            <a:r>
              <a:rPr lang="pt-BR" dirty="0"/>
              <a:t>!”, </a:t>
            </a:r>
          </a:p>
          <a:p>
            <a:r>
              <a:rPr lang="pt-BR" dirty="0"/>
              <a:t>e na arca vão entrando; </a:t>
            </a:r>
          </a:p>
          <a:p>
            <a:r>
              <a:rPr lang="pt-BR" dirty="0"/>
              <a:t>Eles querem das águas fugir.</a:t>
            </a:r>
          </a:p>
        </p:txBody>
      </p:sp>
    </p:spTree>
    <p:extLst>
      <p:ext uri="{BB962C8B-B14F-4D97-AF65-F5344CB8AC3E}">
        <p14:creationId xmlns:p14="http://schemas.microsoft.com/office/powerpoint/2010/main" val="247382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185</Words>
  <Application>Microsoft Office PowerPoint</Application>
  <PresentationFormat>Apresentação na tela (16:9)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“PAM, PAM, PAM!”</vt:lpstr>
      <vt:lpstr>“PAM, PAM, PAM!”</vt:lpstr>
      <vt:lpstr>“PAM, PAM, PAM!”</vt:lpstr>
      <vt:lpstr>“PAM, PAM, PAM!”</vt:lpstr>
      <vt:lpstr>“PAM, PAM, PAM!”</vt:lpstr>
      <vt:lpstr>“PAM, PAM, PAM!”</vt:lpstr>
      <vt:lpstr>“PAM, PAM, PAM!”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2019-06-12T23:23:15Z</dcterms:modified>
</cp:coreProperties>
</file>

<file path=docProps/thumbnail.jpeg>
</file>